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82" r:id="rId2"/>
    <p:sldId id="257" r:id="rId3"/>
    <p:sldId id="296" r:id="rId4"/>
    <p:sldId id="283" r:id="rId5"/>
    <p:sldId id="299" r:id="rId6"/>
    <p:sldId id="295" r:id="rId7"/>
    <p:sldId id="297" r:id="rId8"/>
    <p:sldId id="260" r:id="rId9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8" userDrawn="1">
          <p15:clr>
            <a:srgbClr val="A4A3A4"/>
          </p15:clr>
        </p15:guide>
        <p15:guide id="2" pos="3120" userDrawn="1">
          <p15:clr>
            <a:srgbClr val="A4A3A4"/>
          </p15:clr>
        </p15:guide>
        <p15:guide id="3" pos="603" userDrawn="1">
          <p15:clr>
            <a:srgbClr val="A4A3A4"/>
          </p15:clr>
        </p15:guide>
        <p15:guide id="4" pos="5637" userDrawn="1">
          <p15:clr>
            <a:srgbClr val="A4A3A4"/>
          </p15:clr>
        </p15:guide>
        <p15:guide id="5" orient="horz" pos="36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3960"/>
    <a:srgbClr val="DDE6EF"/>
    <a:srgbClr val="FFFF61"/>
    <a:srgbClr val="FF008C"/>
    <a:srgbClr val="04DFAD"/>
    <a:srgbClr val="10C59E"/>
    <a:srgbClr val="C5106D"/>
    <a:srgbClr val="261269"/>
    <a:srgbClr val="DA1179"/>
    <a:srgbClr val="439E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56" autoAdjust="0"/>
  </p:normalViewPr>
  <p:slideViewPr>
    <p:cSldViewPr snapToGrid="0" showGuides="1">
      <p:cViewPr varScale="1">
        <p:scale>
          <a:sx n="59" d="100"/>
          <a:sy n="59" d="100"/>
        </p:scale>
        <p:origin x="72" y="658"/>
      </p:cViewPr>
      <p:guideLst>
        <p:guide orient="horz" pos="1298"/>
        <p:guide pos="3120"/>
        <p:guide pos="603"/>
        <p:guide pos="5637"/>
        <p:guide orient="horz" pos="363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F7229-7DA8-4679-9EC6-636A43793D72}" type="datetimeFigureOut">
              <a:rPr lang="ko-KR" altLang="en-US" smtClean="0"/>
              <a:t>2017-10-16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C1F56-58E5-43F9-B62A-FDEE08DCD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243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104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836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6242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593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924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5674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0581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4899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349972" y="406400"/>
            <a:ext cx="8978900" cy="533400"/>
          </a:xfrm>
          <a:noFill/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lang="ko-KR" altLang="en-US" sz="2800" b="1" kern="1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>
              <a:defRPr lang="ko-KR" altLang="en-US" sz="2800" b="1" kern="1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>
              <a:defRPr lang="ko-KR" altLang="en-US" sz="2800" b="1" kern="1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>
              <a:defRPr lang="ko-KR" altLang="en-US" sz="2800" b="1" kern="1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>
              <a:defRPr lang="ko-KR" altLang="en-US" sz="2800" b="1" kern="1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920226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3164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8780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B806D-702A-446F-858E-D1FD8A86DAA3}" type="datetimeFigureOut">
              <a:rPr lang="ko-KR" altLang="en-US" smtClean="0"/>
              <a:t>2017-10-16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90142-2EF6-4CDA-824A-36B42A5C05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979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3448050" y="2540000"/>
            <a:ext cx="3009900" cy="0"/>
          </a:xfrm>
          <a:prstGeom prst="line">
            <a:avLst/>
          </a:prstGeom>
          <a:ln>
            <a:solidFill>
              <a:srgbClr val="FFFF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901802" y="2593201"/>
            <a:ext cx="41024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F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2DGP 1</a:t>
            </a:r>
            <a:r>
              <a:rPr lang="ko-KR" altLang="en-US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F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 발표</a:t>
            </a:r>
            <a:r>
              <a:rPr lang="en-US" altLang="ko-KR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F6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	</a:t>
            </a:r>
            <a:endParaRPr lang="ko-KR" altLang="en-US" sz="36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FFF6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448050" y="3491007"/>
            <a:ext cx="3016250" cy="273050"/>
          </a:xfrm>
          <a:prstGeom prst="rect">
            <a:avLst/>
          </a:prstGeom>
          <a:solidFill>
            <a:srgbClr val="FFFF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ea typeface="나눔바른고딕" panose="020B060302010102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63185" y="3480707"/>
            <a:ext cx="17796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2016180038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장은선</a:t>
            </a:r>
          </a:p>
        </p:txBody>
      </p:sp>
    </p:spTree>
    <p:extLst>
      <p:ext uri="{BB962C8B-B14F-4D97-AF65-F5344CB8AC3E}">
        <p14:creationId xmlns:p14="http://schemas.microsoft.com/office/powerpoint/2010/main" val="1422826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387380" y="2082347"/>
            <a:ext cx="5551278" cy="22685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04800" indent="-304800" latinLnBrk="0">
              <a:lnSpc>
                <a:spcPct val="150000"/>
              </a:lnSpc>
              <a:spcBef>
                <a:spcPts val="200"/>
              </a:spcBef>
              <a:buAutoNum type="arabicPeriod"/>
              <a:tabLst>
                <a:tab pos="71438" algn="l"/>
                <a:tab pos="114300" algn="l"/>
              </a:tabLst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게임 컨셉</a:t>
            </a:r>
          </a:p>
          <a:p>
            <a:pPr marL="304800" indent="-304800" latinLnBrk="0">
              <a:lnSpc>
                <a:spcPct val="150000"/>
              </a:lnSpc>
              <a:spcBef>
                <a:spcPts val="200"/>
              </a:spcBef>
              <a:buAutoNum type="arabicPeriod"/>
              <a:tabLst>
                <a:tab pos="71438" algn="l"/>
                <a:tab pos="114300" algn="l"/>
              </a:tabLst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예상 게임 실행 흐름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  <a:p>
            <a:pPr marL="304800" indent="-304800" latinLnBrk="0">
              <a:lnSpc>
                <a:spcPct val="150000"/>
              </a:lnSpc>
              <a:spcBef>
                <a:spcPts val="200"/>
              </a:spcBef>
              <a:buAutoNum type="arabicPeriod"/>
              <a:tabLst>
                <a:tab pos="71438" algn="l"/>
                <a:tab pos="114300" algn="l"/>
              </a:tabLst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개발 범위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  <a:p>
            <a:pPr marL="304800" indent="-304800" latinLnBrk="0">
              <a:lnSpc>
                <a:spcPct val="150000"/>
              </a:lnSpc>
              <a:spcBef>
                <a:spcPts val="200"/>
              </a:spcBef>
              <a:buAutoNum type="arabicPeriod"/>
              <a:tabLst>
                <a:tab pos="71438" algn="l"/>
                <a:tab pos="114300" algn="l"/>
              </a:tabLst>
            </a:pP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개발 일정</a:t>
            </a:r>
            <a:endParaRPr lang="en-US" altLang="ko-KR" sz="24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  <a:p>
            <a:pPr marL="304800" indent="-304800" latinLnBrk="0">
              <a:lnSpc>
                <a:spcPct val="150000"/>
              </a:lnSpc>
              <a:spcBef>
                <a:spcPts val="200"/>
              </a:spcBef>
              <a:buAutoNum type="arabicPeriod"/>
              <a:tabLst>
                <a:tab pos="71438" algn="l"/>
                <a:tab pos="114300" algn="l"/>
              </a:tabLst>
            </a:pPr>
            <a:r>
              <a:rPr lang="en-US" altLang="ko-KR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(</a:t>
            </a:r>
            <a:r>
              <a:rPr lang="ko-KR" altLang="en-US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자기평가</a:t>
            </a:r>
            <a:r>
              <a:rPr lang="en-US" altLang="ko-KR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16707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개발 컨셉</a:t>
            </a:r>
            <a:r>
              <a:rPr lang="en-US" altLang="ko-KR" dirty="0"/>
              <a:t>- </a:t>
            </a:r>
            <a:r>
              <a:rPr lang="ko-KR" altLang="en-US" dirty="0" err="1"/>
              <a:t>은선런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BD40752-4728-4289-89E5-9106BEBDF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349" y="2428043"/>
            <a:ext cx="3498754" cy="23259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650A70B-3F81-44DF-927B-E43B3C935C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56" y="2428043"/>
            <a:ext cx="3488925" cy="23259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F6C70F-F802-4C34-A1BA-6DD8BB84E9E1}"/>
              </a:ext>
            </a:extLst>
          </p:cNvPr>
          <p:cNvSpPr txBox="1"/>
          <p:nvPr/>
        </p:nvSpPr>
        <p:spPr>
          <a:xfrm>
            <a:off x="1880923" y="5269794"/>
            <a:ext cx="591700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ea typeface="나눔바른고딕" panose="020B0603020101020101"/>
              </a:rPr>
              <a:t>편식이 심한 은선이가 야채를 피해 고기를 먹는 러닝 게임</a:t>
            </a:r>
            <a:endParaRPr lang="en-US" altLang="ko-KR" dirty="0">
              <a:solidFill>
                <a:schemeClr val="bg1"/>
              </a:solidFill>
              <a:ea typeface="나눔바른고딕" panose="020B0603020101020101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EA2E6F-02DE-42E9-AB8E-C7ADCD0E2E7A}"/>
              </a:ext>
            </a:extLst>
          </p:cNvPr>
          <p:cNvSpPr txBox="1"/>
          <p:nvPr/>
        </p:nvSpPr>
        <p:spPr>
          <a:xfrm>
            <a:off x="4054592" y="1599720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chemeClr val="bg1"/>
                </a:solidFill>
                <a:ea typeface="나눔바른고딕" panose="020B0603020101020101"/>
              </a:rPr>
              <a:t>은선런</a:t>
            </a:r>
            <a:endParaRPr lang="ko-KR" altLang="en-US" sz="3600" dirty="0">
              <a:solidFill>
                <a:schemeClr val="bg1"/>
              </a:solidFill>
              <a:ea typeface="나눔바른고딕" panose="020B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1387088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6E490412-B47E-4988-820A-40836B84B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257" y="1654441"/>
            <a:ext cx="5930329" cy="4177383"/>
          </a:xfrm>
          <a:prstGeom prst="rect">
            <a:avLst/>
          </a:prstGeom>
        </p:spPr>
      </p:pic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메인 게임 화면 구성 예시</a:t>
            </a:r>
            <a:endParaRPr lang="en-US" altLang="ko-KR" dirty="0"/>
          </a:p>
        </p:txBody>
      </p:sp>
      <p:sp>
        <p:nvSpPr>
          <p:cNvPr id="20" name="화살표: 아래쪽 19">
            <a:extLst>
              <a:ext uri="{FF2B5EF4-FFF2-40B4-BE49-F238E27FC236}">
                <a16:creationId xmlns:a16="http://schemas.microsoft.com/office/drawing/2014/main" id="{95AB82DE-7202-437E-807D-B4A65E638A77}"/>
              </a:ext>
            </a:extLst>
          </p:cNvPr>
          <p:cNvSpPr/>
          <p:nvPr/>
        </p:nvSpPr>
        <p:spPr>
          <a:xfrm rot="19358650">
            <a:off x="1554480" y="4037441"/>
            <a:ext cx="396240" cy="1052719"/>
          </a:xfrm>
          <a:prstGeom prst="downArrow">
            <a:avLst>
              <a:gd name="adj1" fmla="val 39744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820AB7-FF6E-4CBA-9DB1-F124D668A759}"/>
              </a:ext>
            </a:extLst>
          </p:cNvPr>
          <p:cNvSpPr txBox="1"/>
          <p:nvPr/>
        </p:nvSpPr>
        <p:spPr>
          <a:xfrm>
            <a:off x="702312" y="3793601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식욕</a:t>
            </a:r>
            <a:r>
              <a:rPr lang="en-US" altLang="ko-KR" dirty="0">
                <a:solidFill>
                  <a:schemeClr val="bg1"/>
                </a:solidFill>
              </a:rPr>
              <a:t>(HP)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3F8B781F-8391-4AEE-BC61-9B1C023BAE3C}"/>
              </a:ext>
            </a:extLst>
          </p:cNvPr>
          <p:cNvSpPr/>
          <p:nvPr/>
        </p:nvSpPr>
        <p:spPr>
          <a:xfrm>
            <a:off x="4429759" y="4999756"/>
            <a:ext cx="285931" cy="3952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050CCF-21A4-406F-9EAD-25D6B934FCC5}"/>
              </a:ext>
            </a:extLst>
          </p:cNvPr>
          <p:cNvSpPr txBox="1"/>
          <p:nvPr/>
        </p:nvSpPr>
        <p:spPr>
          <a:xfrm>
            <a:off x="3850411" y="4669613"/>
            <a:ext cx="144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먹은 고기 수</a:t>
            </a:r>
          </a:p>
        </p:txBody>
      </p: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C9C5D2F9-8A7D-4A68-B2D2-8E3B8250EF07}"/>
              </a:ext>
            </a:extLst>
          </p:cNvPr>
          <p:cNvSpPr/>
          <p:nvPr/>
        </p:nvSpPr>
        <p:spPr>
          <a:xfrm>
            <a:off x="7041587" y="5102407"/>
            <a:ext cx="193040" cy="3591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E50C60-C491-4281-9B74-ACCA511C1C19}"/>
              </a:ext>
            </a:extLst>
          </p:cNvPr>
          <p:cNvSpPr txBox="1"/>
          <p:nvPr/>
        </p:nvSpPr>
        <p:spPr>
          <a:xfrm>
            <a:off x="6371435" y="4733075"/>
            <a:ext cx="1340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찐 살</a:t>
            </a:r>
            <a:r>
              <a:rPr lang="en-US" altLang="ko-KR" dirty="0"/>
              <a:t>(score)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ED7A0B-07F9-4F78-A4B5-5A17981E2D52}"/>
              </a:ext>
            </a:extLst>
          </p:cNvPr>
          <p:cNvSpPr txBox="1"/>
          <p:nvPr/>
        </p:nvSpPr>
        <p:spPr>
          <a:xfrm>
            <a:off x="7234627" y="5524047"/>
            <a:ext cx="2696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g</a:t>
            </a:r>
            <a:endParaRPr lang="ko-KR" alt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8CBFB2-D876-45CE-8844-2BC3D58948B4}"/>
              </a:ext>
            </a:extLst>
          </p:cNvPr>
          <p:cNvSpPr txBox="1"/>
          <p:nvPr/>
        </p:nvSpPr>
        <p:spPr>
          <a:xfrm>
            <a:off x="3655443" y="5977301"/>
            <a:ext cx="2367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키보드로 캐릭터 조작</a:t>
            </a:r>
          </a:p>
        </p:txBody>
      </p:sp>
    </p:spTree>
    <p:extLst>
      <p:ext uri="{BB962C8B-B14F-4D97-AF65-F5344CB8AC3E}">
        <p14:creationId xmlns:p14="http://schemas.microsoft.com/office/powerpoint/2010/main" val="3543764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예상 게임 실행 흐름</a:t>
            </a:r>
            <a:endParaRPr lang="en-US" alt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C0BBB5-9F83-4991-BF9E-B4739D5A3B5A}"/>
              </a:ext>
            </a:extLst>
          </p:cNvPr>
          <p:cNvSpPr txBox="1"/>
          <p:nvPr/>
        </p:nvSpPr>
        <p:spPr>
          <a:xfrm>
            <a:off x="306695" y="3350665"/>
            <a:ext cx="2656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아리따-돋움(OTF)-Bold" pitchFamily="18" charset="-127"/>
                <a:ea typeface="나눔바른고딕" panose="020B0603020101020101"/>
              </a:rPr>
              <a:t>점프로 장애물 회피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BF2847-F51D-462E-8D40-AA5EA2F240DC}"/>
              </a:ext>
            </a:extLst>
          </p:cNvPr>
          <p:cNvSpPr txBox="1"/>
          <p:nvPr/>
        </p:nvSpPr>
        <p:spPr>
          <a:xfrm>
            <a:off x="3343365" y="3331081"/>
            <a:ext cx="2992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아리따-돋움(OTF)-Bold" pitchFamily="18" charset="-127"/>
                <a:ea typeface="나눔바른고딕" panose="020B0603020101020101"/>
              </a:rPr>
              <a:t>엎드리기로 장애물 회피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00CA4FE-947D-43FA-B439-FE27B0AEFA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808" y="1539992"/>
            <a:ext cx="2687508" cy="1679692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4CD3C22A-A496-4A23-92AD-210C6C0AE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133" y="1539992"/>
            <a:ext cx="2986119" cy="167969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5EDD2A5-6C60-425F-842A-4CB72689E8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8873" y="1539992"/>
            <a:ext cx="2986119" cy="167969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6FCC1A0-65D7-43DB-B47C-57DCD3019070}"/>
              </a:ext>
            </a:extLst>
          </p:cNvPr>
          <p:cNvSpPr txBox="1"/>
          <p:nvPr/>
        </p:nvSpPr>
        <p:spPr>
          <a:xfrm>
            <a:off x="6768873" y="3350665"/>
            <a:ext cx="2992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아리따-돋움(OTF)-Bold" pitchFamily="18" charset="-127"/>
                <a:ea typeface="나눔바른고딕" panose="020B0603020101020101"/>
              </a:rPr>
              <a:t>아이템 사용</a:t>
            </a:r>
            <a:r>
              <a:rPr lang="en-US" altLang="ko-KR" sz="2000" dirty="0">
                <a:solidFill>
                  <a:schemeClr val="bg1"/>
                </a:solidFill>
                <a:latin typeface="아리따-돋움(OTF)-Bold" pitchFamily="18" charset="-127"/>
                <a:ea typeface="나눔바른고딕" panose="020B0603020101020101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아리따-돋움(OTF)-Bold" pitchFamily="18" charset="-127"/>
                <a:ea typeface="나눔바른고딕" panose="020B0603020101020101"/>
              </a:rPr>
              <a:t>거대화</a:t>
            </a:r>
            <a:r>
              <a:rPr lang="en-US" altLang="ko-KR" sz="2000" dirty="0">
                <a:solidFill>
                  <a:schemeClr val="bg1"/>
                </a:solidFill>
                <a:latin typeface="아리따-돋움(OTF)-Bold" pitchFamily="18" charset="-127"/>
                <a:ea typeface="나눔바른고딕" panose="020B0603020101020101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아리따-돋움(OTF)-Bold" pitchFamily="18" charset="-127"/>
              <a:ea typeface="나눔바른고딕" panose="020B0603020101020101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C78A81A1-0563-4047-990C-0A2DBDA3C218}"/>
              </a:ext>
            </a:extLst>
          </p:cNvPr>
          <p:cNvSpPr/>
          <p:nvPr/>
        </p:nvSpPr>
        <p:spPr>
          <a:xfrm>
            <a:off x="3179862" y="2220040"/>
            <a:ext cx="373336" cy="3195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84889A24-AC56-4F90-A3D9-BF6C08129C4C}"/>
              </a:ext>
            </a:extLst>
          </p:cNvPr>
          <p:cNvSpPr/>
          <p:nvPr/>
        </p:nvSpPr>
        <p:spPr>
          <a:xfrm>
            <a:off x="6335479" y="2220040"/>
            <a:ext cx="373336" cy="3195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FD53A4D-FEBB-47A2-B82C-3F0A76FF8A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6431" y="3862172"/>
            <a:ext cx="3010590" cy="169345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C0A96D4-1AC3-483E-AC02-5AFCD32795CC}"/>
              </a:ext>
            </a:extLst>
          </p:cNvPr>
          <p:cNvSpPr txBox="1"/>
          <p:nvPr/>
        </p:nvSpPr>
        <p:spPr>
          <a:xfrm>
            <a:off x="1385669" y="5667026"/>
            <a:ext cx="2992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아리따-돋움(OTF)-Bold" pitchFamily="18" charset="-127"/>
                <a:ea typeface="나눔바른고딕" panose="020B0603020101020101"/>
              </a:rPr>
              <a:t>식욕 소진 사망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019AE3B-5B1E-4EF7-9F6F-C896AEBAF0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99426" y="3842588"/>
            <a:ext cx="3018777" cy="169806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D320C43-D392-4C28-80D4-DA1F6CB4D340}"/>
              </a:ext>
            </a:extLst>
          </p:cNvPr>
          <p:cNvSpPr txBox="1"/>
          <p:nvPr/>
        </p:nvSpPr>
        <p:spPr>
          <a:xfrm>
            <a:off x="5474818" y="5634236"/>
            <a:ext cx="2467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아리따-돋움(OTF)-Bold" pitchFamily="18" charset="-127"/>
                <a:ea typeface="나눔바른고딕" panose="020B0603020101020101"/>
              </a:rPr>
              <a:t>몸무게 표시</a:t>
            </a:r>
            <a:r>
              <a:rPr lang="en-US" altLang="ko-KR" sz="2000" dirty="0">
                <a:solidFill>
                  <a:schemeClr val="bg1"/>
                </a:solidFill>
                <a:latin typeface="아리따-돋움(OTF)-Bold" pitchFamily="18" charset="-127"/>
                <a:ea typeface="나눔바른고딕" panose="020B0603020101020101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아리따-돋움(OTF)-Bold" pitchFamily="18" charset="-127"/>
                <a:ea typeface="나눔바른고딕" panose="020B0603020101020101"/>
              </a:rPr>
              <a:t>스코어</a:t>
            </a:r>
            <a:r>
              <a:rPr lang="en-US" altLang="ko-KR" sz="2000" dirty="0">
                <a:solidFill>
                  <a:schemeClr val="bg1"/>
                </a:solidFill>
                <a:latin typeface="아리따-돋움(OTF)-Bold" pitchFamily="18" charset="-127"/>
                <a:ea typeface="나눔바른고딕" panose="020B0603020101020101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아리따-돋움(OTF)-Bold" pitchFamily="18" charset="-127"/>
              <a:ea typeface="나눔바른고딕" panose="020B0603020101020101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F37E6899-C2CA-4CCE-A842-B6DA52A47295}"/>
              </a:ext>
            </a:extLst>
          </p:cNvPr>
          <p:cNvSpPr/>
          <p:nvPr/>
        </p:nvSpPr>
        <p:spPr>
          <a:xfrm>
            <a:off x="4569432" y="4526907"/>
            <a:ext cx="447583" cy="3639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83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349972" y="406400"/>
            <a:ext cx="1842812" cy="533400"/>
          </a:xfrm>
        </p:spPr>
        <p:txBody>
          <a:bodyPr/>
          <a:lstStyle/>
          <a:p>
            <a:r>
              <a:rPr lang="ko-KR" altLang="en-US" dirty="0"/>
              <a:t>개발 범위</a:t>
            </a:r>
            <a:endParaRPr lang="en-US" altLang="ko-KR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94D8DEC-12D0-4239-9BE8-A1BAB88053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2275639"/>
              </p:ext>
            </p:extLst>
          </p:nvPr>
        </p:nvGraphicFramePr>
        <p:xfrm>
          <a:off x="349972" y="1497385"/>
          <a:ext cx="8978901" cy="47342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446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71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171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01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내용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최소 범위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추가 범위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2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화면 구성</a:t>
                      </a: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식욕 바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먹은 </a:t>
                      </a:r>
                      <a:r>
                        <a:rPr lang="ko-KR" altLang="en-US" sz="1700" dirty="0" err="1"/>
                        <a:t>고기양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점수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땅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장애물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캐릭터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일시정지 버튼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01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캐릭터 모델링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은선이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남자친구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2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캐릭터 컨트롤러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↑방향키 </a:t>
                      </a:r>
                      <a:r>
                        <a:rPr lang="en-US" altLang="ko-KR" sz="1700" dirty="0"/>
                        <a:t>or space</a:t>
                      </a:r>
                      <a:r>
                        <a:rPr lang="ko-KR" altLang="en-US" sz="1700" dirty="0"/>
                        <a:t>바 </a:t>
                      </a:r>
                      <a:r>
                        <a:rPr lang="en-US" altLang="ko-KR" sz="1700" dirty="0"/>
                        <a:t>: </a:t>
                      </a:r>
                      <a:r>
                        <a:rPr lang="ko-KR" altLang="en-US" sz="1700" dirty="0"/>
                        <a:t>점프</a:t>
                      </a:r>
                      <a:endParaRPr lang="en-US" altLang="ko-KR" sz="1700" dirty="0"/>
                    </a:p>
                    <a:p>
                      <a:pPr algn="ctr" latinLnBrk="1"/>
                      <a:r>
                        <a:rPr lang="ko-KR" altLang="en-US" sz="1700" dirty="0"/>
                        <a:t>↓방향키 </a:t>
                      </a:r>
                      <a:r>
                        <a:rPr lang="en-US" altLang="ko-KR" sz="1700" dirty="0"/>
                        <a:t>: </a:t>
                      </a:r>
                      <a:r>
                        <a:rPr lang="ko-KR" altLang="en-US" sz="1700" dirty="0"/>
                        <a:t>엎드리기 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2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단 점프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 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일시정지 키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01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맵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</a:t>
                      </a:r>
                      <a:r>
                        <a:rPr lang="en-US" altLang="ko-KR" sz="1700" dirty="0"/>
                        <a:t>3</a:t>
                      </a:r>
                      <a:r>
                        <a:rPr lang="ko-KR" altLang="en-US" sz="1700" dirty="0"/>
                        <a:t>단계까지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스테이지 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5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단계 까지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01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아이템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거대화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펫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 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자석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 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체력상승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 </a:t>
                      </a:r>
                      <a:r>
                        <a:rPr lang="ko-KR" altLang="en-US" sz="1700" dirty="0" err="1">
                          <a:latin typeface="아리따-돋움(TTF)-Bold" pitchFamily="18" charset="-127"/>
                          <a:ea typeface="아리따-돋움(TTF)-Bold" pitchFamily="18" charset="-127"/>
                        </a:rPr>
                        <a:t>부스터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2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 난이도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캐릭터 가속도↑</a:t>
                      </a:r>
                      <a:endParaRPr lang="en-US" altLang="ko-KR" sz="1700" dirty="0"/>
                    </a:p>
                    <a:p>
                      <a:pPr algn="ctr" latinLnBrk="1"/>
                      <a:r>
                        <a:rPr lang="ko-KR" altLang="en-US" sz="1700" dirty="0"/>
                        <a:t>어려워지는 장애물 배치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>
                          <a:latin typeface="아리따-돋움(TTF)-Bold" pitchFamily="18" charset="-127"/>
                          <a:ea typeface="아리따-돋움(TTF)-Bold" pitchFamily="18" charset="-127"/>
                        </a:rPr>
                        <a:t>랜덤 장애물 배치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2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배경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baseline="0" dirty="0"/>
                        <a:t>점프</a:t>
                      </a:r>
                      <a:r>
                        <a:rPr lang="en-US" altLang="ko-KR" sz="1700" baseline="0" dirty="0"/>
                        <a:t>, </a:t>
                      </a:r>
                      <a:r>
                        <a:rPr lang="ko-KR" altLang="en-US" sz="1700" baseline="0" dirty="0"/>
                        <a:t>아이템 획득</a:t>
                      </a:r>
                      <a:r>
                        <a:rPr lang="en-US" altLang="ko-KR" sz="1700" baseline="0" dirty="0"/>
                        <a:t> </a:t>
                      </a:r>
                      <a:endParaRPr lang="en-US" altLang="ko-KR" sz="1700" baseline="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사망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</a:t>
                      </a:r>
                      <a:r>
                        <a:rPr lang="ko-KR" altLang="en-US" sz="1700" baseline="0" dirty="0"/>
                        <a:t> 장애물충돌</a:t>
                      </a:r>
                      <a:r>
                        <a:rPr lang="en-US" altLang="ko-KR" sz="1700" baseline="0" dirty="0"/>
                        <a:t>,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 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점수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 </a:t>
                      </a:r>
                      <a:r>
                        <a:rPr lang="ko-KR" altLang="en-US" sz="1700" dirty="0" err="1">
                          <a:latin typeface="아리따-돋움(TTF)-Bold" pitchFamily="18" charset="-127"/>
                          <a:ea typeface="아리따-돋움(TTF)-Bold" pitchFamily="18" charset="-127"/>
                        </a:rPr>
                        <a:t>부스터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 썼을 때 빨라지는 음악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52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애니메이션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달리기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죽는 모션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거대화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 dirty="0"/>
                        <a:t>점프</a:t>
                      </a:r>
                      <a:endParaRPr lang="ko-KR" altLang="en-US" sz="1700" dirty="0">
                        <a:latin typeface="아리따-돋움(TTF)-Bold" pitchFamily="18" charset="-127"/>
                        <a:ea typeface="아리따-돋움(TTF)-Bold" pitchFamily="18" charset="-127"/>
                      </a:endParaRPr>
                    </a:p>
                  </a:txBody>
                  <a:tcPr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장애물에 부딪혔을 때 모션</a:t>
                      </a:r>
                      <a:r>
                        <a:rPr lang="en-US" altLang="ko-KR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, </a:t>
                      </a:r>
                      <a:r>
                        <a:rPr lang="ko-KR" altLang="en-US" sz="1700" dirty="0">
                          <a:latin typeface="아리따-돋움(TTF)-Bold" pitchFamily="18" charset="-127"/>
                          <a:ea typeface="아리따-돋움(TTF)-Bold" pitchFamily="18" charset="-127"/>
                        </a:rPr>
                        <a:t>일시정지</a:t>
                      </a:r>
                    </a:p>
                  </a:txBody>
                  <a:tcPr marT="34290" marB="34290" anchor="ctr"/>
                </a:tc>
                <a:extLst>
                  <a:ext uri="{0D108BD9-81ED-4DB2-BD59-A6C34878D82A}">
                    <a16:rowId xmlns:a16="http://schemas.microsoft.com/office/drawing/2014/main" val="41549988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7184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개발 일정</a:t>
            </a:r>
            <a:endParaRPr lang="en-US" altLang="ko-KR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5DBE4B5-9E4A-4903-AA0A-FC044C83F4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891348"/>
              </p:ext>
            </p:extLst>
          </p:nvPr>
        </p:nvGraphicFramePr>
        <p:xfrm>
          <a:off x="915368" y="1653792"/>
          <a:ext cx="8413504" cy="424985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28278">
                  <a:extLst>
                    <a:ext uri="{9D8B030D-6E8A-4147-A177-3AD203B41FA5}">
                      <a16:colId xmlns:a16="http://schemas.microsoft.com/office/drawing/2014/main" val="4185859958"/>
                    </a:ext>
                  </a:extLst>
                </a:gridCol>
                <a:gridCol w="6285226">
                  <a:extLst>
                    <a:ext uri="{9D8B030D-6E8A-4147-A177-3AD203B41FA5}">
                      <a16:colId xmlns:a16="http://schemas.microsoft.com/office/drawing/2014/main" val="559976258"/>
                    </a:ext>
                  </a:extLst>
                </a:gridCol>
              </a:tblGrid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2539735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리소스 수집 및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6371806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 달리기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점프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엎드리기 구현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맵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7475199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첫번째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두번째 맵 장애물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고기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532363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두번째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세번째 맵 장애물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고기구현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9560121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아이템 구현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충돌 체크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237616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점수 계산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사운드 입히기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4519844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게임 준비 화면 구현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테스트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수정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6700798"/>
                  </a:ext>
                </a:extLst>
              </a:tr>
              <a:tr h="4722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발표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09723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4128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2679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2850</TotalTime>
  <Words>258</Words>
  <Application>Microsoft Office PowerPoint</Application>
  <PresentationFormat>A4 용지(210x297mm)</PresentationFormat>
  <Paragraphs>76</Paragraphs>
  <Slides>8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나눔바른고딕</vt:lpstr>
      <vt:lpstr>맑은 고딕</vt:lpstr>
      <vt:lpstr>아리따-돋움(OTF)-Bold</vt:lpstr>
      <vt:lpstr>아리따-돋움(TTF)-Bold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info</dc:creator>
  <cp:lastModifiedBy>장은선</cp:lastModifiedBy>
  <cp:revision>96</cp:revision>
  <dcterms:created xsi:type="dcterms:W3CDTF">2015-10-20T06:23:38Z</dcterms:created>
  <dcterms:modified xsi:type="dcterms:W3CDTF">2017-10-16T12:06:29Z</dcterms:modified>
</cp:coreProperties>
</file>

<file path=docProps/thumbnail.jpeg>
</file>